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F33F9-DF4B-4068-894D-A772B0F6331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C459A71-50F6-4094-9C95-3F11345F6813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dirty="0" smtClean="0"/>
            <a:t>1</a:t>
          </a:r>
          <a:endParaRPr lang="de-DE" dirty="0"/>
        </a:p>
      </dgm:t>
    </dgm:pt>
    <dgm:pt modelId="{50DBBBA9-96FE-4044-8713-58D3B6311C57}" type="parTrans" cxnId="{8F189E67-EF21-4EB1-8C51-458D7DFD94AF}">
      <dgm:prSet/>
      <dgm:spPr/>
      <dgm:t>
        <a:bodyPr/>
        <a:lstStyle/>
        <a:p>
          <a:endParaRPr lang="de-DE"/>
        </a:p>
      </dgm:t>
    </dgm:pt>
    <dgm:pt modelId="{D2712205-046F-4CF5-AB05-799D87BDFAD8}" type="sibTrans" cxnId="{8F189E67-EF21-4EB1-8C51-458D7DFD94AF}">
      <dgm:prSet/>
      <dgm:spPr/>
      <dgm:t>
        <a:bodyPr/>
        <a:lstStyle/>
        <a:p>
          <a:endParaRPr lang="de-DE"/>
        </a:p>
      </dgm:t>
    </dgm:pt>
    <dgm:pt modelId="{59840E53-B057-48C8-A34D-9BCCA3EF33B4}">
      <dgm:prSet phldrT="[Text]"/>
      <dgm:spPr>
        <a:solidFill>
          <a:schemeClr val="accent3"/>
        </a:solidFill>
      </dgm:spPr>
      <dgm:t>
        <a:bodyPr/>
        <a:lstStyle/>
        <a:p>
          <a:r>
            <a:rPr lang="de-DE" dirty="0" smtClean="0"/>
            <a:t>2</a:t>
          </a:r>
          <a:endParaRPr lang="de-DE" dirty="0"/>
        </a:p>
      </dgm:t>
    </dgm:pt>
    <dgm:pt modelId="{1FAB6B46-7393-4EEB-8ED3-BF0865520A4B}" type="parTrans" cxnId="{351BEEE1-2EA6-4DAB-B8E6-CAA9E26B3C63}">
      <dgm:prSet/>
      <dgm:spPr/>
      <dgm:t>
        <a:bodyPr/>
        <a:lstStyle/>
        <a:p>
          <a:endParaRPr lang="de-DE"/>
        </a:p>
      </dgm:t>
    </dgm:pt>
    <dgm:pt modelId="{50D1E6BF-042B-4842-995F-359E4E9D48B5}" type="sibTrans" cxnId="{351BEEE1-2EA6-4DAB-B8E6-CAA9E26B3C63}">
      <dgm:prSet/>
      <dgm:spPr/>
      <dgm:t>
        <a:bodyPr/>
        <a:lstStyle/>
        <a:p>
          <a:endParaRPr lang="de-DE"/>
        </a:p>
      </dgm:t>
    </dgm:pt>
    <dgm:pt modelId="{CC5F16E2-96B8-4CCC-B0F4-45F1BF50B847}">
      <dgm:prSet phldrT="[Text]"/>
      <dgm:spPr>
        <a:solidFill>
          <a:schemeClr val="accent4"/>
        </a:solidFill>
      </dgm:spPr>
      <dgm:t>
        <a:bodyPr/>
        <a:lstStyle/>
        <a:p>
          <a:r>
            <a:rPr lang="de-DE" dirty="0" smtClean="0"/>
            <a:t>3</a:t>
          </a:r>
          <a:endParaRPr lang="de-DE" dirty="0"/>
        </a:p>
      </dgm:t>
    </dgm:pt>
    <dgm:pt modelId="{34066583-50A8-473D-85E0-7E0FCA2BFDAC}" type="parTrans" cxnId="{096394AE-0193-48AF-8952-A3D433D9E22A}">
      <dgm:prSet/>
      <dgm:spPr/>
      <dgm:t>
        <a:bodyPr/>
        <a:lstStyle/>
        <a:p>
          <a:endParaRPr lang="de-DE"/>
        </a:p>
      </dgm:t>
    </dgm:pt>
    <dgm:pt modelId="{889A15F4-AF27-49FC-914E-FF9981F88D79}" type="sibTrans" cxnId="{096394AE-0193-48AF-8952-A3D433D9E22A}">
      <dgm:prSet/>
      <dgm:spPr/>
      <dgm:t>
        <a:bodyPr/>
        <a:lstStyle/>
        <a:p>
          <a:endParaRPr lang="de-DE"/>
        </a:p>
      </dgm:t>
    </dgm:pt>
    <dgm:pt modelId="{B79B2035-C037-4291-83E3-E11F3FAF8484}">
      <dgm:prSet phldrT="[Text]"/>
      <dgm:spPr>
        <a:solidFill>
          <a:schemeClr val="accent6"/>
        </a:solidFill>
      </dgm:spPr>
      <dgm:t>
        <a:bodyPr/>
        <a:lstStyle/>
        <a:p>
          <a:r>
            <a:rPr lang="de-DE" dirty="0" smtClean="0"/>
            <a:t>4</a:t>
          </a:r>
          <a:endParaRPr lang="de-DE" dirty="0"/>
        </a:p>
      </dgm:t>
    </dgm:pt>
    <dgm:pt modelId="{9987262B-5490-4BE4-91DA-D22A5E853273}" type="parTrans" cxnId="{745F92A1-0803-4642-9DF8-9F60655F0C0B}">
      <dgm:prSet/>
      <dgm:spPr/>
      <dgm:t>
        <a:bodyPr/>
        <a:lstStyle/>
        <a:p>
          <a:endParaRPr lang="de-DE"/>
        </a:p>
      </dgm:t>
    </dgm:pt>
    <dgm:pt modelId="{8DC194F0-F361-4CEA-969C-F5DC50628E75}" type="sibTrans" cxnId="{745F92A1-0803-4642-9DF8-9F60655F0C0B}">
      <dgm:prSet/>
      <dgm:spPr/>
      <dgm:t>
        <a:bodyPr/>
        <a:lstStyle/>
        <a:p>
          <a:endParaRPr lang="de-DE"/>
        </a:p>
      </dgm:t>
    </dgm:pt>
    <dgm:pt modelId="{EBD67459-92BC-4EC1-BBD4-0C493711132A}">
      <dgm:prSet phldrT="[Text]"/>
      <dgm:spPr/>
      <dgm:t>
        <a:bodyPr/>
        <a:lstStyle/>
        <a:p>
          <a:r>
            <a:rPr lang="de-DE" dirty="0" smtClean="0"/>
            <a:t>5</a:t>
          </a:r>
          <a:endParaRPr lang="de-DE" dirty="0"/>
        </a:p>
      </dgm:t>
    </dgm:pt>
    <dgm:pt modelId="{E55B09A2-80AF-43D2-9B3C-F6D6AA065897}" type="parTrans" cxnId="{F7A4E468-8263-49BA-AE07-54A13EC83021}">
      <dgm:prSet/>
      <dgm:spPr/>
      <dgm:t>
        <a:bodyPr/>
        <a:lstStyle/>
        <a:p>
          <a:endParaRPr lang="de-DE"/>
        </a:p>
      </dgm:t>
    </dgm:pt>
    <dgm:pt modelId="{E1D95CA7-2653-4DDD-851F-FA17B4CFBA3C}" type="sibTrans" cxnId="{F7A4E468-8263-49BA-AE07-54A13EC83021}">
      <dgm:prSet/>
      <dgm:spPr/>
      <dgm:t>
        <a:bodyPr/>
        <a:lstStyle/>
        <a:p>
          <a:endParaRPr lang="de-DE"/>
        </a:p>
      </dgm:t>
    </dgm:pt>
    <dgm:pt modelId="{A0BE6822-3D88-43CD-A555-B383BED00E42}" type="pres">
      <dgm:prSet presAssocID="{AA3F33F9-DF4B-4068-894D-A772B0F6331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7FDD7BB-EA48-47AB-BAA0-33EFBA480E85}" type="pres">
      <dgm:prSet presAssocID="{AC459A71-50F6-4094-9C95-3F11345F681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609184C-BBC4-4E1B-874D-409B95BE7D1E}" type="pres">
      <dgm:prSet presAssocID="{D2712205-046F-4CF5-AB05-799D87BDFAD8}" presName="sibTrans" presStyleLbl="sibTrans2D1" presStyleIdx="0" presStyleCnt="5"/>
      <dgm:spPr/>
      <dgm:t>
        <a:bodyPr/>
        <a:lstStyle/>
        <a:p>
          <a:endParaRPr lang="de-DE"/>
        </a:p>
      </dgm:t>
    </dgm:pt>
    <dgm:pt modelId="{82F34483-82E7-4F1A-A257-674B6BBE6EE7}" type="pres">
      <dgm:prSet presAssocID="{D2712205-046F-4CF5-AB05-799D87BDFAD8}" presName="connectorText" presStyleLbl="sibTrans2D1" presStyleIdx="0" presStyleCnt="5"/>
      <dgm:spPr/>
      <dgm:t>
        <a:bodyPr/>
        <a:lstStyle/>
        <a:p>
          <a:endParaRPr lang="de-DE"/>
        </a:p>
      </dgm:t>
    </dgm:pt>
    <dgm:pt modelId="{5DA206FA-AE73-437E-87E0-B2E6B835851B}" type="pres">
      <dgm:prSet presAssocID="{59840E53-B057-48C8-A34D-9BCCA3EF33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C92216D-26EB-4B2F-BC21-2B1AFCA043A5}" type="pres">
      <dgm:prSet presAssocID="{50D1E6BF-042B-4842-995F-359E4E9D48B5}" presName="sibTrans" presStyleLbl="sibTrans2D1" presStyleIdx="1" presStyleCnt="5"/>
      <dgm:spPr/>
      <dgm:t>
        <a:bodyPr/>
        <a:lstStyle/>
        <a:p>
          <a:endParaRPr lang="de-DE"/>
        </a:p>
      </dgm:t>
    </dgm:pt>
    <dgm:pt modelId="{36EF1FBE-5B9D-4013-9889-1E8301AD6EB1}" type="pres">
      <dgm:prSet presAssocID="{50D1E6BF-042B-4842-995F-359E4E9D48B5}" presName="connectorText" presStyleLbl="sibTrans2D1" presStyleIdx="1" presStyleCnt="5"/>
      <dgm:spPr/>
      <dgm:t>
        <a:bodyPr/>
        <a:lstStyle/>
        <a:p>
          <a:endParaRPr lang="de-DE"/>
        </a:p>
      </dgm:t>
    </dgm:pt>
    <dgm:pt modelId="{3EFDA440-76F4-4090-B4C5-831AC8A6511F}" type="pres">
      <dgm:prSet presAssocID="{CC5F16E2-96B8-4CCC-B0F4-45F1BF50B84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A6870E-1E3C-4F46-95F3-F31DC3B096DF}" type="pres">
      <dgm:prSet presAssocID="{889A15F4-AF27-49FC-914E-FF9981F88D79}" presName="sibTrans" presStyleLbl="sibTrans2D1" presStyleIdx="2" presStyleCnt="5"/>
      <dgm:spPr/>
      <dgm:t>
        <a:bodyPr/>
        <a:lstStyle/>
        <a:p>
          <a:endParaRPr lang="de-DE"/>
        </a:p>
      </dgm:t>
    </dgm:pt>
    <dgm:pt modelId="{E3D28118-63A3-4355-B8DA-9CE5489FD7A3}" type="pres">
      <dgm:prSet presAssocID="{889A15F4-AF27-49FC-914E-FF9981F88D79}" presName="connectorText" presStyleLbl="sibTrans2D1" presStyleIdx="2" presStyleCnt="5"/>
      <dgm:spPr/>
      <dgm:t>
        <a:bodyPr/>
        <a:lstStyle/>
        <a:p>
          <a:endParaRPr lang="de-DE"/>
        </a:p>
      </dgm:t>
    </dgm:pt>
    <dgm:pt modelId="{3A4C5DF2-4ED5-449B-9CAF-FC7B52A0CED6}" type="pres">
      <dgm:prSet presAssocID="{B79B2035-C037-4291-83E3-E11F3FAF848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B8A887-6A78-4856-BA4D-58004EA31FA2}" type="pres">
      <dgm:prSet presAssocID="{8DC194F0-F361-4CEA-969C-F5DC50628E75}" presName="sibTrans" presStyleLbl="sibTrans2D1" presStyleIdx="3" presStyleCnt="5"/>
      <dgm:spPr/>
      <dgm:t>
        <a:bodyPr/>
        <a:lstStyle/>
        <a:p>
          <a:endParaRPr lang="de-DE"/>
        </a:p>
      </dgm:t>
    </dgm:pt>
    <dgm:pt modelId="{807D7B7C-BAAB-4E91-904D-E793EE55E93F}" type="pres">
      <dgm:prSet presAssocID="{8DC194F0-F361-4CEA-969C-F5DC50628E75}" presName="connectorText" presStyleLbl="sibTrans2D1" presStyleIdx="3" presStyleCnt="5"/>
      <dgm:spPr/>
      <dgm:t>
        <a:bodyPr/>
        <a:lstStyle/>
        <a:p>
          <a:endParaRPr lang="de-DE"/>
        </a:p>
      </dgm:t>
    </dgm:pt>
    <dgm:pt modelId="{606353B6-AE2B-41E7-A58F-3BC9D54F389F}" type="pres">
      <dgm:prSet presAssocID="{EBD67459-92BC-4EC1-BBD4-0C493711132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8F75F89-FED6-417B-AD20-B6CB52CFFE12}" type="pres">
      <dgm:prSet presAssocID="{E1D95CA7-2653-4DDD-851F-FA17B4CFBA3C}" presName="sibTrans" presStyleLbl="sibTrans2D1" presStyleIdx="4" presStyleCnt="5"/>
      <dgm:spPr/>
      <dgm:t>
        <a:bodyPr/>
        <a:lstStyle/>
        <a:p>
          <a:endParaRPr lang="de-DE"/>
        </a:p>
      </dgm:t>
    </dgm:pt>
    <dgm:pt modelId="{3C136415-0CAD-4A6C-B320-D37BAB7F97EB}" type="pres">
      <dgm:prSet presAssocID="{E1D95CA7-2653-4DDD-851F-FA17B4CFBA3C}" presName="connectorText" presStyleLbl="sibTrans2D1" presStyleIdx="4" presStyleCnt="5"/>
      <dgm:spPr/>
      <dgm:t>
        <a:bodyPr/>
        <a:lstStyle/>
        <a:p>
          <a:endParaRPr lang="de-DE"/>
        </a:p>
      </dgm:t>
    </dgm:pt>
  </dgm:ptLst>
  <dgm:cxnLst>
    <dgm:cxn modelId="{433CE68C-5424-4EBF-8A64-5251838CFA7F}" type="presOf" srcId="{50D1E6BF-042B-4842-995F-359E4E9D48B5}" destId="{CC92216D-26EB-4B2F-BC21-2B1AFCA043A5}" srcOrd="0" destOrd="0" presId="urn:microsoft.com/office/officeart/2005/8/layout/cycle2"/>
    <dgm:cxn modelId="{8EDE3200-1579-43D4-9092-30558BBCD1D3}" type="presOf" srcId="{889A15F4-AF27-49FC-914E-FF9981F88D79}" destId="{74A6870E-1E3C-4F46-95F3-F31DC3B096DF}" srcOrd="0" destOrd="0" presId="urn:microsoft.com/office/officeart/2005/8/layout/cycle2"/>
    <dgm:cxn modelId="{351BEEE1-2EA6-4DAB-B8E6-CAA9E26B3C63}" srcId="{AA3F33F9-DF4B-4068-894D-A772B0F6331F}" destId="{59840E53-B057-48C8-A34D-9BCCA3EF33B4}" srcOrd="1" destOrd="0" parTransId="{1FAB6B46-7393-4EEB-8ED3-BF0865520A4B}" sibTransId="{50D1E6BF-042B-4842-995F-359E4E9D48B5}"/>
    <dgm:cxn modelId="{9082CF61-9389-4EEA-AADC-7924B8C21807}" type="presOf" srcId="{EBD67459-92BC-4EC1-BBD4-0C493711132A}" destId="{606353B6-AE2B-41E7-A58F-3BC9D54F389F}" srcOrd="0" destOrd="0" presId="urn:microsoft.com/office/officeart/2005/8/layout/cycle2"/>
    <dgm:cxn modelId="{410FCB48-AFF9-46F6-B451-C2F8EB34DF0A}" type="presOf" srcId="{E1D95CA7-2653-4DDD-851F-FA17B4CFBA3C}" destId="{3C136415-0CAD-4A6C-B320-D37BAB7F97EB}" srcOrd="1" destOrd="0" presId="urn:microsoft.com/office/officeart/2005/8/layout/cycle2"/>
    <dgm:cxn modelId="{ADC4A499-82A8-448D-A5AC-3565307CE02C}" type="presOf" srcId="{8DC194F0-F361-4CEA-969C-F5DC50628E75}" destId="{DBB8A887-6A78-4856-BA4D-58004EA31FA2}" srcOrd="0" destOrd="0" presId="urn:microsoft.com/office/officeart/2005/8/layout/cycle2"/>
    <dgm:cxn modelId="{096394AE-0193-48AF-8952-A3D433D9E22A}" srcId="{AA3F33F9-DF4B-4068-894D-A772B0F6331F}" destId="{CC5F16E2-96B8-4CCC-B0F4-45F1BF50B847}" srcOrd="2" destOrd="0" parTransId="{34066583-50A8-473D-85E0-7E0FCA2BFDAC}" sibTransId="{889A15F4-AF27-49FC-914E-FF9981F88D79}"/>
    <dgm:cxn modelId="{8F189E67-EF21-4EB1-8C51-458D7DFD94AF}" srcId="{AA3F33F9-DF4B-4068-894D-A772B0F6331F}" destId="{AC459A71-50F6-4094-9C95-3F11345F6813}" srcOrd="0" destOrd="0" parTransId="{50DBBBA9-96FE-4044-8713-58D3B6311C57}" sibTransId="{D2712205-046F-4CF5-AB05-799D87BDFAD8}"/>
    <dgm:cxn modelId="{3D715C69-2CD0-43F2-ADBF-8CAC67697E53}" type="presOf" srcId="{AC459A71-50F6-4094-9C95-3F11345F6813}" destId="{57FDD7BB-EA48-47AB-BAA0-33EFBA480E85}" srcOrd="0" destOrd="0" presId="urn:microsoft.com/office/officeart/2005/8/layout/cycle2"/>
    <dgm:cxn modelId="{7FFB3C7E-8D75-4228-B1DF-4E919EE00C28}" type="presOf" srcId="{B79B2035-C037-4291-83E3-E11F3FAF8484}" destId="{3A4C5DF2-4ED5-449B-9CAF-FC7B52A0CED6}" srcOrd="0" destOrd="0" presId="urn:microsoft.com/office/officeart/2005/8/layout/cycle2"/>
    <dgm:cxn modelId="{745F92A1-0803-4642-9DF8-9F60655F0C0B}" srcId="{AA3F33F9-DF4B-4068-894D-A772B0F6331F}" destId="{B79B2035-C037-4291-83E3-E11F3FAF8484}" srcOrd="3" destOrd="0" parTransId="{9987262B-5490-4BE4-91DA-D22A5E853273}" sibTransId="{8DC194F0-F361-4CEA-969C-F5DC50628E75}"/>
    <dgm:cxn modelId="{57ECD1F5-46B5-4E13-9D64-5D0688E08D82}" type="presOf" srcId="{D2712205-046F-4CF5-AB05-799D87BDFAD8}" destId="{4609184C-BBC4-4E1B-874D-409B95BE7D1E}" srcOrd="0" destOrd="0" presId="urn:microsoft.com/office/officeart/2005/8/layout/cycle2"/>
    <dgm:cxn modelId="{F7A4E468-8263-49BA-AE07-54A13EC83021}" srcId="{AA3F33F9-DF4B-4068-894D-A772B0F6331F}" destId="{EBD67459-92BC-4EC1-BBD4-0C493711132A}" srcOrd="4" destOrd="0" parTransId="{E55B09A2-80AF-43D2-9B3C-F6D6AA065897}" sibTransId="{E1D95CA7-2653-4DDD-851F-FA17B4CFBA3C}"/>
    <dgm:cxn modelId="{9CDB0D10-4480-45FD-9B7A-126B94E8B8C7}" type="presOf" srcId="{CC5F16E2-96B8-4CCC-B0F4-45F1BF50B847}" destId="{3EFDA440-76F4-4090-B4C5-831AC8A6511F}" srcOrd="0" destOrd="0" presId="urn:microsoft.com/office/officeart/2005/8/layout/cycle2"/>
    <dgm:cxn modelId="{1B809B56-BA00-407A-81EF-4AAB91040BDC}" type="presOf" srcId="{E1D95CA7-2653-4DDD-851F-FA17B4CFBA3C}" destId="{48F75F89-FED6-417B-AD20-B6CB52CFFE12}" srcOrd="0" destOrd="0" presId="urn:microsoft.com/office/officeart/2005/8/layout/cycle2"/>
    <dgm:cxn modelId="{EDE77B74-3DBA-4671-AEA3-47DC3F8B3B08}" type="presOf" srcId="{8DC194F0-F361-4CEA-969C-F5DC50628E75}" destId="{807D7B7C-BAAB-4E91-904D-E793EE55E93F}" srcOrd="1" destOrd="0" presId="urn:microsoft.com/office/officeart/2005/8/layout/cycle2"/>
    <dgm:cxn modelId="{7739CD5D-DE56-4594-8590-D373B79FDFC5}" type="presOf" srcId="{AA3F33F9-DF4B-4068-894D-A772B0F6331F}" destId="{A0BE6822-3D88-43CD-A555-B383BED00E42}" srcOrd="0" destOrd="0" presId="urn:microsoft.com/office/officeart/2005/8/layout/cycle2"/>
    <dgm:cxn modelId="{8ECE3315-FABA-4B5B-BBDE-31894C20BA0A}" type="presOf" srcId="{D2712205-046F-4CF5-AB05-799D87BDFAD8}" destId="{82F34483-82E7-4F1A-A257-674B6BBE6EE7}" srcOrd="1" destOrd="0" presId="urn:microsoft.com/office/officeart/2005/8/layout/cycle2"/>
    <dgm:cxn modelId="{E5A6E291-8F3F-4550-BC2E-6347622461B4}" type="presOf" srcId="{50D1E6BF-042B-4842-995F-359E4E9D48B5}" destId="{36EF1FBE-5B9D-4013-9889-1E8301AD6EB1}" srcOrd="1" destOrd="0" presId="urn:microsoft.com/office/officeart/2005/8/layout/cycle2"/>
    <dgm:cxn modelId="{DFF4330E-C919-4757-B654-539798FFA99A}" type="presOf" srcId="{889A15F4-AF27-49FC-914E-FF9981F88D79}" destId="{E3D28118-63A3-4355-B8DA-9CE5489FD7A3}" srcOrd="1" destOrd="0" presId="urn:microsoft.com/office/officeart/2005/8/layout/cycle2"/>
    <dgm:cxn modelId="{F3F37A98-EA05-48F0-9D26-843D208E4BEA}" type="presOf" srcId="{59840E53-B057-48C8-A34D-9BCCA3EF33B4}" destId="{5DA206FA-AE73-437E-87E0-B2E6B835851B}" srcOrd="0" destOrd="0" presId="urn:microsoft.com/office/officeart/2005/8/layout/cycle2"/>
    <dgm:cxn modelId="{8EBF93CC-FCB8-43DB-B349-4C836BDD75AC}" type="presParOf" srcId="{A0BE6822-3D88-43CD-A555-B383BED00E42}" destId="{57FDD7BB-EA48-47AB-BAA0-33EFBA480E85}" srcOrd="0" destOrd="0" presId="urn:microsoft.com/office/officeart/2005/8/layout/cycle2"/>
    <dgm:cxn modelId="{D00522F8-A76A-4C70-92D0-D399D54C5BA7}" type="presParOf" srcId="{A0BE6822-3D88-43CD-A555-B383BED00E42}" destId="{4609184C-BBC4-4E1B-874D-409B95BE7D1E}" srcOrd="1" destOrd="0" presId="urn:microsoft.com/office/officeart/2005/8/layout/cycle2"/>
    <dgm:cxn modelId="{34137C4A-508E-47D5-8CE5-4248D4F2DDAE}" type="presParOf" srcId="{4609184C-BBC4-4E1B-874D-409B95BE7D1E}" destId="{82F34483-82E7-4F1A-A257-674B6BBE6EE7}" srcOrd="0" destOrd="0" presId="urn:microsoft.com/office/officeart/2005/8/layout/cycle2"/>
    <dgm:cxn modelId="{544275B5-B356-41F2-8B8B-13E7F87F1CDE}" type="presParOf" srcId="{A0BE6822-3D88-43CD-A555-B383BED00E42}" destId="{5DA206FA-AE73-437E-87E0-B2E6B835851B}" srcOrd="2" destOrd="0" presId="urn:microsoft.com/office/officeart/2005/8/layout/cycle2"/>
    <dgm:cxn modelId="{EEDC13FF-C672-4A1F-A0A1-4B12E4DB390B}" type="presParOf" srcId="{A0BE6822-3D88-43CD-A555-B383BED00E42}" destId="{CC92216D-26EB-4B2F-BC21-2B1AFCA043A5}" srcOrd="3" destOrd="0" presId="urn:microsoft.com/office/officeart/2005/8/layout/cycle2"/>
    <dgm:cxn modelId="{5563ADB7-8FB4-4A68-A9D1-524D30CC5155}" type="presParOf" srcId="{CC92216D-26EB-4B2F-BC21-2B1AFCA043A5}" destId="{36EF1FBE-5B9D-4013-9889-1E8301AD6EB1}" srcOrd="0" destOrd="0" presId="urn:microsoft.com/office/officeart/2005/8/layout/cycle2"/>
    <dgm:cxn modelId="{E0EFA4FF-5096-4D09-BA0C-59F4DC687892}" type="presParOf" srcId="{A0BE6822-3D88-43CD-A555-B383BED00E42}" destId="{3EFDA440-76F4-4090-B4C5-831AC8A6511F}" srcOrd="4" destOrd="0" presId="urn:microsoft.com/office/officeart/2005/8/layout/cycle2"/>
    <dgm:cxn modelId="{11F145A3-E332-47D9-A7D3-EDCF1CB5A188}" type="presParOf" srcId="{A0BE6822-3D88-43CD-A555-B383BED00E42}" destId="{74A6870E-1E3C-4F46-95F3-F31DC3B096DF}" srcOrd="5" destOrd="0" presId="urn:microsoft.com/office/officeart/2005/8/layout/cycle2"/>
    <dgm:cxn modelId="{D62E258C-61E0-4094-834A-1232D6280E7B}" type="presParOf" srcId="{74A6870E-1E3C-4F46-95F3-F31DC3B096DF}" destId="{E3D28118-63A3-4355-B8DA-9CE5489FD7A3}" srcOrd="0" destOrd="0" presId="urn:microsoft.com/office/officeart/2005/8/layout/cycle2"/>
    <dgm:cxn modelId="{9074E181-A3D0-42AC-9568-69FA4862CBC9}" type="presParOf" srcId="{A0BE6822-3D88-43CD-A555-B383BED00E42}" destId="{3A4C5DF2-4ED5-449B-9CAF-FC7B52A0CED6}" srcOrd="6" destOrd="0" presId="urn:microsoft.com/office/officeart/2005/8/layout/cycle2"/>
    <dgm:cxn modelId="{19EA727B-B2FC-4AED-850C-5FBD2F525D93}" type="presParOf" srcId="{A0BE6822-3D88-43CD-A555-B383BED00E42}" destId="{DBB8A887-6A78-4856-BA4D-58004EA31FA2}" srcOrd="7" destOrd="0" presId="urn:microsoft.com/office/officeart/2005/8/layout/cycle2"/>
    <dgm:cxn modelId="{685D532D-CA81-4113-AA77-1F558A0CF9F3}" type="presParOf" srcId="{DBB8A887-6A78-4856-BA4D-58004EA31FA2}" destId="{807D7B7C-BAAB-4E91-904D-E793EE55E93F}" srcOrd="0" destOrd="0" presId="urn:microsoft.com/office/officeart/2005/8/layout/cycle2"/>
    <dgm:cxn modelId="{6A25CE04-A980-4CF5-9220-8F4CB35200FF}" type="presParOf" srcId="{A0BE6822-3D88-43CD-A555-B383BED00E42}" destId="{606353B6-AE2B-41E7-A58F-3BC9D54F389F}" srcOrd="8" destOrd="0" presId="urn:microsoft.com/office/officeart/2005/8/layout/cycle2"/>
    <dgm:cxn modelId="{C507F20D-EE3B-4EDE-B5B4-9B71B4F235CC}" type="presParOf" srcId="{A0BE6822-3D88-43CD-A555-B383BED00E42}" destId="{48F75F89-FED6-417B-AD20-B6CB52CFFE12}" srcOrd="9" destOrd="0" presId="urn:microsoft.com/office/officeart/2005/8/layout/cycle2"/>
    <dgm:cxn modelId="{1544C722-B129-4157-BA32-962452DD7576}" type="presParOf" srcId="{48F75F89-FED6-417B-AD20-B6CB52CFFE12}" destId="{3C136415-0CAD-4A6C-B320-D37BAB7F97E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DD7BB-EA48-47AB-BAA0-33EFBA480E85}">
      <dsp:nvSpPr>
        <dsp:cNvPr id="0" name=""/>
        <dsp:cNvSpPr/>
      </dsp:nvSpPr>
      <dsp:spPr>
        <a:xfrm>
          <a:off x="255086" y="20457"/>
          <a:ext cx="209906" cy="20990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1</a:t>
          </a:r>
          <a:endParaRPr lang="de-DE" sz="900" kern="1200" dirty="0"/>
        </a:p>
      </dsp:txBody>
      <dsp:txXfrm>
        <a:off x="285826" y="51197"/>
        <a:ext cx="148426" cy="148426"/>
      </dsp:txXfrm>
    </dsp:sp>
    <dsp:sp modelId="{4609184C-BBC4-4E1B-874D-409B95BE7D1E}">
      <dsp:nvSpPr>
        <dsp:cNvPr id="0" name=""/>
        <dsp:cNvSpPr/>
      </dsp:nvSpPr>
      <dsp:spPr>
        <a:xfrm rot="2160000">
          <a:off x="458359" y="181694"/>
          <a:ext cx="55802" cy="70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59958" y="190943"/>
        <a:ext cx="39061" cy="42505"/>
      </dsp:txXfrm>
    </dsp:sp>
    <dsp:sp modelId="{5DA206FA-AE73-437E-87E0-B2E6B835851B}">
      <dsp:nvSpPr>
        <dsp:cNvPr id="0" name=""/>
        <dsp:cNvSpPr/>
      </dsp:nvSpPr>
      <dsp:spPr>
        <a:xfrm>
          <a:off x="510084" y="205724"/>
          <a:ext cx="209906" cy="209906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2</a:t>
          </a:r>
          <a:endParaRPr lang="de-DE" sz="900" kern="1200" dirty="0"/>
        </a:p>
      </dsp:txBody>
      <dsp:txXfrm>
        <a:off x="540824" y="236464"/>
        <a:ext cx="148426" cy="148426"/>
      </dsp:txXfrm>
    </dsp:sp>
    <dsp:sp modelId="{CC92216D-26EB-4B2F-BC21-2B1AFCA043A5}">
      <dsp:nvSpPr>
        <dsp:cNvPr id="0" name=""/>
        <dsp:cNvSpPr/>
      </dsp:nvSpPr>
      <dsp:spPr>
        <a:xfrm rot="6480000">
          <a:off x="538923" y="423637"/>
          <a:ext cx="55802" cy="70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0800000">
        <a:off x="549880" y="429845"/>
        <a:ext cx="39061" cy="42505"/>
      </dsp:txXfrm>
    </dsp:sp>
    <dsp:sp modelId="{3EFDA440-76F4-4090-B4C5-831AC8A6511F}">
      <dsp:nvSpPr>
        <dsp:cNvPr id="0" name=""/>
        <dsp:cNvSpPr/>
      </dsp:nvSpPr>
      <dsp:spPr>
        <a:xfrm>
          <a:off x="412684" y="505491"/>
          <a:ext cx="209906" cy="209906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3</a:t>
          </a:r>
          <a:endParaRPr lang="de-DE" sz="900" kern="1200" dirty="0"/>
        </a:p>
      </dsp:txBody>
      <dsp:txXfrm>
        <a:off x="443424" y="536231"/>
        <a:ext cx="148426" cy="148426"/>
      </dsp:txXfrm>
    </dsp:sp>
    <dsp:sp modelId="{74A6870E-1E3C-4F46-95F3-F31DC3B096DF}">
      <dsp:nvSpPr>
        <dsp:cNvPr id="0" name=""/>
        <dsp:cNvSpPr/>
      </dsp:nvSpPr>
      <dsp:spPr>
        <a:xfrm rot="10800000">
          <a:off x="333717" y="575023"/>
          <a:ext cx="55802" cy="70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0800000">
        <a:off x="350458" y="589192"/>
        <a:ext cx="39061" cy="42505"/>
      </dsp:txXfrm>
    </dsp:sp>
    <dsp:sp modelId="{3A4C5DF2-4ED5-449B-9CAF-FC7B52A0CED6}">
      <dsp:nvSpPr>
        <dsp:cNvPr id="0" name=""/>
        <dsp:cNvSpPr/>
      </dsp:nvSpPr>
      <dsp:spPr>
        <a:xfrm>
          <a:off x="97489" y="505491"/>
          <a:ext cx="209906" cy="209906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4</a:t>
          </a:r>
          <a:endParaRPr lang="de-DE" sz="900" kern="1200" dirty="0"/>
        </a:p>
      </dsp:txBody>
      <dsp:txXfrm>
        <a:off x="128229" y="536231"/>
        <a:ext cx="148426" cy="148426"/>
      </dsp:txXfrm>
    </dsp:sp>
    <dsp:sp modelId="{DBB8A887-6A78-4856-BA4D-58004EA31FA2}">
      <dsp:nvSpPr>
        <dsp:cNvPr id="0" name=""/>
        <dsp:cNvSpPr/>
      </dsp:nvSpPr>
      <dsp:spPr>
        <a:xfrm rot="15120000">
          <a:off x="126329" y="426641"/>
          <a:ext cx="55802" cy="70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0800000">
        <a:off x="137286" y="448771"/>
        <a:ext cx="39061" cy="42505"/>
      </dsp:txXfrm>
    </dsp:sp>
    <dsp:sp modelId="{606353B6-AE2B-41E7-A58F-3BC9D54F389F}">
      <dsp:nvSpPr>
        <dsp:cNvPr id="0" name=""/>
        <dsp:cNvSpPr/>
      </dsp:nvSpPr>
      <dsp:spPr>
        <a:xfrm>
          <a:off x="89" y="205724"/>
          <a:ext cx="209906" cy="209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5</a:t>
          </a:r>
          <a:endParaRPr lang="de-DE" sz="900" kern="1200" dirty="0"/>
        </a:p>
      </dsp:txBody>
      <dsp:txXfrm>
        <a:off x="30829" y="236464"/>
        <a:ext cx="148426" cy="148426"/>
      </dsp:txXfrm>
    </dsp:sp>
    <dsp:sp modelId="{48F75F89-FED6-417B-AD20-B6CB52CFFE12}">
      <dsp:nvSpPr>
        <dsp:cNvPr id="0" name=""/>
        <dsp:cNvSpPr/>
      </dsp:nvSpPr>
      <dsp:spPr>
        <a:xfrm rot="19440000">
          <a:off x="203362" y="183550"/>
          <a:ext cx="55802" cy="708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04961" y="202639"/>
        <a:ext cx="39061" cy="42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18F27-131C-44CC-A7C1-1778C04421F2}" type="datetimeFigureOut">
              <a:rPr lang="de-DE" smtClean="0"/>
              <a:pPr/>
              <a:t>05.08.2016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039B1-58C6-47BB-B077-98533128F2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39B1-58C6-47BB-B077-98533128F27A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A6C4-641F-457E-920D-7E5B75922297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847D-3494-4F27-AC95-C4895786A6F6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718-9967-46BE-A1C5-4D57D87AC29A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5C63-5E42-46EE-AEBD-715BF9BF0C9A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DEE-733A-43B3-9AC6-BE3A88E14B1D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0A25-27CA-4FBF-963D-091D5D414431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E632-36AF-4D6D-A270-AC672281A55B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E20-DFF0-4839-99C3-AEE68ED3B4D1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AF24-E78C-4E2F-9A12-B7431C5F14AA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0AEC-F7AC-4AFE-A176-67DB6C55E40D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B80C-B145-4841-B2E0-BA159198CC70}" type="datetime1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1677D-0557-4B9F-9952-93E6F503ED04}" type="datetime1">
              <a:rPr lang="en-US" smtClean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7596336" y="260648"/>
            <a:ext cx="0" cy="6336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ieren 11"/>
          <p:cNvGrpSpPr/>
          <p:nvPr/>
        </p:nvGrpSpPr>
        <p:grpSpPr>
          <a:xfrm>
            <a:off x="7812360" y="476672"/>
            <a:ext cx="1008112" cy="792088"/>
            <a:chOff x="7812360" y="548680"/>
            <a:chExt cx="1008112" cy="792088"/>
          </a:xfrm>
        </p:grpSpPr>
        <p:sp>
          <p:nvSpPr>
            <p:cNvPr id="6" name="Rechteck 5"/>
            <p:cNvSpPr/>
            <p:nvPr/>
          </p:nvSpPr>
          <p:spPr>
            <a:xfrm>
              <a:off x="7956376" y="548680"/>
              <a:ext cx="720080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" name="Gerade Verbindung 10"/>
            <p:cNvCxnSpPr>
              <a:stCxn id="6" idx="0"/>
              <a:endCxn id="6" idx="2"/>
            </p:cNvCxnSpPr>
            <p:nvPr/>
          </p:nvCxnSpPr>
          <p:spPr>
            <a:xfrm>
              <a:off x="8316416" y="548680"/>
              <a:ext cx="0" cy="792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/>
          </p:nvCxnSpPr>
          <p:spPr>
            <a:xfrm>
              <a:off x="7812360" y="908720"/>
              <a:ext cx="10081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ieren 12"/>
          <p:cNvGrpSpPr/>
          <p:nvPr/>
        </p:nvGrpSpPr>
        <p:grpSpPr>
          <a:xfrm>
            <a:off x="7812360" y="1628800"/>
            <a:ext cx="1008112" cy="792088"/>
            <a:chOff x="7812360" y="548680"/>
            <a:chExt cx="1008112" cy="792088"/>
          </a:xfrm>
        </p:grpSpPr>
        <p:sp>
          <p:nvSpPr>
            <p:cNvPr id="14" name="Rechteck 13"/>
            <p:cNvSpPr/>
            <p:nvPr/>
          </p:nvSpPr>
          <p:spPr>
            <a:xfrm>
              <a:off x="7956376" y="548680"/>
              <a:ext cx="720080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14"/>
            <p:cNvCxnSpPr>
              <a:stCxn id="14" idx="0"/>
              <a:endCxn id="14" idx="2"/>
            </p:cNvCxnSpPr>
            <p:nvPr/>
          </p:nvCxnSpPr>
          <p:spPr>
            <a:xfrm>
              <a:off x="8316416" y="548680"/>
              <a:ext cx="0" cy="792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>
              <a:off x="7812360" y="908720"/>
              <a:ext cx="10081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>
            <a:off x="7812360" y="2780928"/>
            <a:ext cx="1008112" cy="792088"/>
            <a:chOff x="7812360" y="548680"/>
            <a:chExt cx="1008112" cy="792088"/>
          </a:xfrm>
        </p:grpSpPr>
        <p:sp>
          <p:nvSpPr>
            <p:cNvPr id="18" name="Rechteck 17"/>
            <p:cNvSpPr/>
            <p:nvPr/>
          </p:nvSpPr>
          <p:spPr>
            <a:xfrm>
              <a:off x="7956376" y="548680"/>
              <a:ext cx="720080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" name="Gerade Verbindung 18"/>
            <p:cNvCxnSpPr>
              <a:stCxn id="18" idx="0"/>
              <a:endCxn id="18" idx="2"/>
            </p:cNvCxnSpPr>
            <p:nvPr/>
          </p:nvCxnSpPr>
          <p:spPr>
            <a:xfrm>
              <a:off x="8316416" y="548680"/>
              <a:ext cx="0" cy="792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>
              <a:off x="7812360" y="908720"/>
              <a:ext cx="10081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20"/>
          <p:cNvGrpSpPr/>
          <p:nvPr/>
        </p:nvGrpSpPr>
        <p:grpSpPr>
          <a:xfrm>
            <a:off x="7812360" y="4005064"/>
            <a:ext cx="1008112" cy="792088"/>
            <a:chOff x="7812360" y="548680"/>
            <a:chExt cx="1008112" cy="792088"/>
          </a:xfrm>
        </p:grpSpPr>
        <p:sp>
          <p:nvSpPr>
            <p:cNvPr id="22" name="Rechteck 21"/>
            <p:cNvSpPr/>
            <p:nvPr/>
          </p:nvSpPr>
          <p:spPr>
            <a:xfrm>
              <a:off x="7956376" y="548680"/>
              <a:ext cx="720080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" name="Gerade Verbindung 22"/>
            <p:cNvCxnSpPr>
              <a:stCxn id="22" idx="0"/>
              <a:endCxn id="22" idx="2"/>
            </p:cNvCxnSpPr>
            <p:nvPr/>
          </p:nvCxnSpPr>
          <p:spPr>
            <a:xfrm>
              <a:off x="8316416" y="548680"/>
              <a:ext cx="0" cy="792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7812360" y="908720"/>
              <a:ext cx="10081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ieren 24"/>
          <p:cNvGrpSpPr/>
          <p:nvPr/>
        </p:nvGrpSpPr>
        <p:grpSpPr>
          <a:xfrm>
            <a:off x="7812360" y="5229200"/>
            <a:ext cx="1008112" cy="792088"/>
            <a:chOff x="7812360" y="548680"/>
            <a:chExt cx="1008112" cy="792088"/>
          </a:xfrm>
        </p:grpSpPr>
        <p:sp>
          <p:nvSpPr>
            <p:cNvPr id="26" name="Rechteck 25"/>
            <p:cNvSpPr/>
            <p:nvPr/>
          </p:nvSpPr>
          <p:spPr>
            <a:xfrm>
              <a:off x="7956376" y="548680"/>
              <a:ext cx="720080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7" name="Gerade Verbindung 26"/>
            <p:cNvCxnSpPr>
              <a:stCxn id="26" idx="0"/>
              <a:endCxn id="26" idx="2"/>
            </p:cNvCxnSpPr>
            <p:nvPr/>
          </p:nvCxnSpPr>
          <p:spPr>
            <a:xfrm>
              <a:off x="8316416" y="548680"/>
              <a:ext cx="0" cy="792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/>
          </p:nvCxnSpPr>
          <p:spPr>
            <a:xfrm>
              <a:off x="7812360" y="908720"/>
              <a:ext cx="10081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feld 28"/>
          <p:cNvSpPr txBox="1"/>
          <p:nvPr/>
        </p:nvSpPr>
        <p:spPr>
          <a:xfrm>
            <a:off x="2123728" y="260648"/>
            <a:ext cx="511256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tx2"/>
                </a:solidFill>
              </a:rPr>
              <a:t>TT-Training </a:t>
            </a:r>
            <a:r>
              <a:rPr lang="de-DE" dirty="0" smtClean="0">
                <a:solidFill>
                  <a:schemeClr val="tx2"/>
                </a:solidFill>
              </a:rPr>
              <a:t>im Verein</a:t>
            </a:r>
            <a:endParaRPr lang="de-DE" dirty="0" smtClean="0">
              <a:solidFill>
                <a:schemeClr val="tx2"/>
              </a:solidFill>
            </a:endParaRPr>
          </a:p>
          <a:p>
            <a:pPr algn="ctr"/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31" name="Picture 7_________________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750888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feld 31"/>
          <p:cNvSpPr txBox="1"/>
          <p:nvPr/>
        </p:nvSpPr>
        <p:spPr>
          <a:xfrm>
            <a:off x="179512" y="90872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Beginner</a:t>
            </a:r>
            <a:endParaRPr lang="de-DE" sz="1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8" name="Diagramm 37"/>
          <p:cNvGraphicFramePr/>
          <p:nvPr/>
        </p:nvGraphicFramePr>
        <p:xfrm>
          <a:off x="1115616" y="188640"/>
          <a:ext cx="720080" cy="73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9" name="Rechteck 38"/>
          <p:cNvSpPr/>
          <p:nvPr/>
        </p:nvSpPr>
        <p:spPr>
          <a:xfrm>
            <a:off x="1043608" y="980728"/>
            <a:ext cx="936104" cy="1943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2051720" y="764704"/>
            <a:ext cx="5256584" cy="2308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900" dirty="0" smtClean="0"/>
              <a:t>Fähigkeiten: Konter, Topspin, Block, Ball einspielen</a:t>
            </a:r>
            <a:endParaRPr lang="de-DE" sz="900" dirty="0"/>
          </a:p>
        </p:txBody>
      </p:sp>
      <p:graphicFrame>
        <p:nvGraphicFramePr>
          <p:cNvPr id="30" name="Tabelle 29"/>
          <p:cNvGraphicFramePr>
            <a:graphicFrameLocks noGrp="1"/>
          </p:cNvGraphicFramePr>
          <p:nvPr/>
        </p:nvGraphicFramePr>
        <p:xfrm>
          <a:off x="251520" y="1556792"/>
          <a:ext cx="1080120" cy="4000500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17:00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17:10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17:20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17:30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17:40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17:50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18:00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7" name="Rechteck 36"/>
          <p:cNvSpPr/>
          <p:nvPr/>
        </p:nvSpPr>
        <p:spPr>
          <a:xfrm>
            <a:off x="1835696" y="1340768"/>
            <a:ext cx="9361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Technik</a:t>
            </a:r>
            <a:endParaRPr lang="de-DE" sz="1200" dirty="0"/>
          </a:p>
        </p:txBody>
      </p:sp>
      <p:sp>
        <p:nvSpPr>
          <p:cNvPr id="40" name="Rechteck 39"/>
          <p:cNvSpPr/>
          <p:nvPr/>
        </p:nvSpPr>
        <p:spPr>
          <a:xfrm>
            <a:off x="2843808" y="1340768"/>
            <a:ext cx="1152128" cy="2160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Koordination</a:t>
            </a:r>
            <a:endParaRPr lang="de-DE" sz="1200" dirty="0"/>
          </a:p>
        </p:txBody>
      </p:sp>
      <p:sp>
        <p:nvSpPr>
          <p:cNvPr id="41" name="Rechteck 40"/>
          <p:cNvSpPr/>
          <p:nvPr/>
        </p:nvSpPr>
        <p:spPr>
          <a:xfrm>
            <a:off x="4067944" y="1340768"/>
            <a:ext cx="1008112" cy="21602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Kl. Spiele</a:t>
            </a:r>
            <a:endParaRPr lang="de-DE" sz="1200" dirty="0"/>
          </a:p>
        </p:txBody>
      </p:sp>
      <p:sp>
        <p:nvSpPr>
          <p:cNvPr id="42" name="Rechteck 41"/>
          <p:cNvSpPr/>
          <p:nvPr/>
        </p:nvSpPr>
        <p:spPr>
          <a:xfrm>
            <a:off x="5148064" y="1340768"/>
            <a:ext cx="1008112" cy="21602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Regelkunde</a:t>
            </a:r>
            <a:endParaRPr lang="de-DE" sz="1200" dirty="0"/>
          </a:p>
        </p:txBody>
      </p:sp>
      <p:sp>
        <p:nvSpPr>
          <p:cNvPr id="43" name="Rechteck 42"/>
          <p:cNvSpPr/>
          <p:nvPr/>
        </p:nvSpPr>
        <p:spPr>
          <a:xfrm>
            <a:off x="6228184" y="1340768"/>
            <a:ext cx="792088" cy="216024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Taktik</a:t>
            </a:r>
            <a:endParaRPr lang="de-DE" sz="1200" dirty="0"/>
          </a:p>
        </p:txBody>
      </p:sp>
      <p:sp>
        <p:nvSpPr>
          <p:cNvPr id="45" name="Rechteck 44"/>
          <p:cNvSpPr/>
          <p:nvPr/>
        </p:nvSpPr>
        <p:spPr>
          <a:xfrm>
            <a:off x="1691680" y="5085184"/>
            <a:ext cx="2736304" cy="10801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Technik #2</a:t>
            </a:r>
          </a:p>
          <a:p>
            <a:pPr algn="ctr"/>
            <a:endParaRPr lang="de-DE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__________</a:t>
            </a:r>
          </a:p>
        </p:txBody>
      </p:sp>
      <p:sp>
        <p:nvSpPr>
          <p:cNvPr id="46" name="Rechteck 45"/>
          <p:cNvSpPr/>
          <p:nvPr/>
        </p:nvSpPr>
        <p:spPr>
          <a:xfrm>
            <a:off x="4572000" y="5085184"/>
            <a:ext cx="2736304" cy="10801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Verabschiedung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4572000" y="3933056"/>
            <a:ext cx="2736304" cy="10801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Kleiner Wettkampf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4572000" y="2780928"/>
            <a:ext cx="2736304" cy="10801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Freies Spiel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4572000" y="1628800"/>
            <a:ext cx="2736304" cy="10801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Technik #3</a:t>
            </a:r>
          </a:p>
          <a:p>
            <a:pPr algn="ctr"/>
            <a:endParaRPr lang="de-DE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__________</a:t>
            </a:r>
          </a:p>
        </p:txBody>
      </p:sp>
      <p:sp>
        <p:nvSpPr>
          <p:cNvPr id="50" name="Rechteck 49"/>
          <p:cNvSpPr/>
          <p:nvPr/>
        </p:nvSpPr>
        <p:spPr>
          <a:xfrm>
            <a:off x="1691680" y="1628800"/>
            <a:ext cx="2736304" cy="10801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Aufbau / Begrüßung 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1691680" y="2780928"/>
            <a:ext cx="2736304" cy="10801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Aufwärmen und kleine Spiele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1691680" y="3933056"/>
            <a:ext cx="2736304" cy="10801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Technik #1</a:t>
            </a:r>
          </a:p>
          <a:p>
            <a:pPr algn="ctr"/>
            <a:endParaRPr lang="de-DE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__________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Datumsplatzhalter 5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6615130" cy="365125"/>
          </a:xfrm>
        </p:spPr>
        <p:txBody>
          <a:bodyPr/>
          <a:lstStyle/>
          <a:p>
            <a:fld id="{9BF99399-5D78-4E4A-9A74-F3FF09171378}" type="datetime1">
              <a:rPr lang="en-US" smtClean="0"/>
              <a:pPr/>
              <a:t>8/5/2016</a:t>
            </a:fld>
            <a:r>
              <a:rPr lang="en-US" dirty="0" smtClean="0"/>
              <a:t> © by Michael </a:t>
            </a:r>
            <a:r>
              <a:rPr lang="en-US" dirty="0" err="1" smtClean="0"/>
              <a:t>Hannig</a:t>
            </a:r>
            <a:r>
              <a:rPr lang="en-US" dirty="0" smtClean="0"/>
              <a:t>                                                   www.table-tennis-coach.de</a:t>
            </a:r>
            <a:endParaRPr lang="en-US" dirty="0"/>
          </a:p>
        </p:txBody>
      </p:sp>
      <p:sp>
        <p:nvSpPr>
          <p:cNvPr id="54" name="Rechteck 53"/>
          <p:cNvSpPr/>
          <p:nvPr/>
        </p:nvSpPr>
        <p:spPr>
          <a:xfrm>
            <a:off x="251520" y="1268760"/>
            <a:ext cx="360040" cy="216024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Di:</a:t>
            </a:r>
            <a:endParaRPr lang="de-D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73</Words>
  <Application>Microsoft Office PowerPoint</Application>
  <PresentationFormat>Bildschirmpräsentation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Folie 1</vt:lpstr>
    </vt:vector>
  </TitlesOfParts>
  <Company>Bosch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ani2si</dc:creator>
  <cp:lastModifiedBy>Michael Hannig</cp:lastModifiedBy>
  <cp:revision>29</cp:revision>
  <dcterms:created xsi:type="dcterms:W3CDTF">2015-06-30T12:33:43Z</dcterms:created>
  <dcterms:modified xsi:type="dcterms:W3CDTF">2016-08-05T18:47:04Z</dcterms:modified>
</cp:coreProperties>
</file>